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/>
    <p:restoredTop sz="94771"/>
  </p:normalViewPr>
  <p:slideViewPr>
    <p:cSldViewPr snapToGrid="0" snapToObjects="1">
      <p:cViewPr varScale="1">
        <p:scale>
          <a:sx n="106" d="100"/>
          <a:sy n="106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C91B3-940D-9E42-A8C7-965363E1C4D0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118EE-D60E-9542-A586-8F37FDD261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22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118EE-D60E-9542-A586-8F37FDD2618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97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118EE-D60E-9542-A586-8F37FDD2618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50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5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42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5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2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6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5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8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7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5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3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  <p:sldLayoutId id="2147483691" r:id="rId5"/>
    <p:sldLayoutId id="2147483690" r:id="rId6"/>
    <p:sldLayoutId id="2147483689" r:id="rId7"/>
    <p:sldLayoutId id="2147483688" r:id="rId8"/>
    <p:sldLayoutId id="2147483687" r:id="rId9"/>
    <p:sldLayoutId id="2147483686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microsoft.com/office/2007/relationships/hdphoto" Target="../media/hdphoto8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5" Type="http://schemas.openxmlformats.org/officeDocument/2006/relationships/image" Target="../media/image3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7.wdp"/><Relationship Id="rId18" Type="http://schemas.microsoft.com/office/2007/relationships/hdphoto" Target="../media/hdphoto22.wdp"/><Relationship Id="rId3" Type="http://schemas.openxmlformats.org/officeDocument/2006/relationships/image" Target="../media/image2.png"/><Relationship Id="rId21" Type="http://schemas.openxmlformats.org/officeDocument/2006/relationships/image" Target="../media/image4.png"/><Relationship Id="rId7" Type="http://schemas.microsoft.com/office/2007/relationships/hdphoto" Target="../media/hdphoto13.wdp"/><Relationship Id="rId12" Type="http://schemas.microsoft.com/office/2007/relationships/hdphoto" Target="../media/hdphoto9.wdp"/><Relationship Id="rId17" Type="http://schemas.microsoft.com/office/2007/relationships/hdphoto" Target="../media/hdphoto21.wdp"/><Relationship Id="rId2" Type="http://schemas.openxmlformats.org/officeDocument/2006/relationships/notesSlide" Target="../notesSlides/notesSlide2.xml"/><Relationship Id="rId16" Type="http://schemas.microsoft.com/office/2007/relationships/hdphoto" Target="../media/hdphoto20.wdp"/><Relationship Id="rId20" Type="http://schemas.microsoft.com/office/2007/relationships/hdphoto" Target="../media/hdphoto2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microsoft.com/office/2007/relationships/hdphoto" Target="../media/hdphoto16.wdp"/><Relationship Id="rId5" Type="http://schemas.openxmlformats.org/officeDocument/2006/relationships/image" Target="../media/image3.png"/><Relationship Id="rId15" Type="http://schemas.microsoft.com/office/2007/relationships/hdphoto" Target="../media/hdphoto19.wdp"/><Relationship Id="rId10" Type="http://schemas.microsoft.com/office/2007/relationships/hdphoto" Target="../media/hdphoto4.wdp"/><Relationship Id="rId19" Type="http://schemas.microsoft.com/office/2007/relationships/hdphoto" Target="../media/hdphoto23.wdp"/><Relationship Id="rId4" Type="http://schemas.microsoft.com/office/2007/relationships/hdphoto" Target="../media/hdphoto11.wdp"/><Relationship Id="rId9" Type="http://schemas.microsoft.com/office/2007/relationships/hdphoto" Target="../media/hdphoto15.wdp"/><Relationship Id="rId14" Type="http://schemas.microsoft.com/office/2007/relationships/hdphoto" Target="../media/hdphoto18.wdp"/><Relationship Id="rId22" Type="http://schemas.microsoft.com/office/2007/relationships/hdphoto" Target="../media/hdphoto25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microsoft.com/office/2007/relationships/hdphoto" Target="../media/hdphoto32.wdp"/><Relationship Id="rId18" Type="http://schemas.microsoft.com/office/2007/relationships/hdphoto" Target="../media/hdphoto35.wdp"/><Relationship Id="rId3" Type="http://schemas.microsoft.com/office/2007/relationships/hdphoto" Target="../media/hdphoto26.wdp"/><Relationship Id="rId21" Type="http://schemas.openxmlformats.org/officeDocument/2006/relationships/image" Target="../media/image6.png"/><Relationship Id="rId7" Type="http://schemas.microsoft.com/office/2007/relationships/hdphoto" Target="../media/hdphoto20.wdp"/><Relationship Id="rId12" Type="http://schemas.microsoft.com/office/2007/relationships/hdphoto" Target="../media/hdphoto21.wdp"/><Relationship Id="rId17" Type="http://schemas.openxmlformats.org/officeDocument/2006/relationships/image" Target="../media/image4.png"/><Relationship Id="rId2" Type="http://schemas.openxmlformats.org/officeDocument/2006/relationships/image" Target="../media/image2.png"/><Relationship Id="rId16" Type="http://schemas.microsoft.com/office/2007/relationships/hdphoto" Target="../media/hdphoto4.wdp"/><Relationship Id="rId20" Type="http://schemas.microsoft.com/office/2007/relationships/hdphoto" Target="../media/hdphoto3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11" Type="http://schemas.microsoft.com/office/2007/relationships/hdphoto" Target="../media/hdphoto31.wdp"/><Relationship Id="rId5" Type="http://schemas.microsoft.com/office/2007/relationships/hdphoto" Target="../media/hdphoto27.wdp"/><Relationship Id="rId15" Type="http://schemas.microsoft.com/office/2007/relationships/hdphoto" Target="../media/hdphoto34.wdp"/><Relationship Id="rId23" Type="http://schemas.microsoft.com/office/2007/relationships/hdphoto" Target="../media/hdphoto38.wdp"/><Relationship Id="rId10" Type="http://schemas.microsoft.com/office/2007/relationships/hdphoto" Target="../media/hdphoto30.wdp"/><Relationship Id="rId19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9.wdp"/><Relationship Id="rId14" Type="http://schemas.microsoft.com/office/2007/relationships/hdphoto" Target="../media/hdphoto33.wdp"/><Relationship Id="rId22" Type="http://schemas.microsoft.com/office/2007/relationships/hdphoto" Target="../media/hdphoto3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6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4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5" name="Rectangle 4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" name="Vidéo 1">
            <a:extLst>
              <a:ext uri="{FF2B5EF4-FFF2-40B4-BE49-F238E27FC236}">
                <a16:creationId xmlns:a16="http://schemas.microsoft.com/office/drawing/2014/main" id="{98FE65F9-38DF-4077-B14E-ECDC23E7E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0" y="15178"/>
            <a:ext cx="12188932" cy="6856614"/>
          </a:xfrm>
          <a:prstGeom prst="rect">
            <a:avLst/>
          </a:prstGeom>
        </p:spPr>
      </p:pic>
      <p:sp>
        <p:nvSpPr>
          <p:cNvPr id="86" name="Rectangle 4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CA2D28-56D7-634F-8D58-12AE110BF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339" y="2646897"/>
            <a:ext cx="5311659" cy="1399069"/>
          </a:xfrm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rgbClr val="FFFFFF"/>
                </a:solidFill>
              </a:rPr>
              <a:t>Projet INFRA &amp; SI</a:t>
            </a:r>
          </a:p>
          <a:p>
            <a:r>
              <a:rPr lang="fr-FR" sz="3600" dirty="0">
                <a:solidFill>
                  <a:srgbClr val="FFFFFF"/>
                </a:solidFill>
              </a:rPr>
              <a:t>SNAAAAKE.COM</a:t>
            </a:r>
          </a:p>
        </p:txBody>
      </p:sp>
      <p:grpSp>
        <p:nvGrpSpPr>
          <p:cNvPr id="51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745BB39C-75C1-6B4A-9E72-758E86D01117}"/>
              </a:ext>
            </a:extLst>
          </p:cNvPr>
          <p:cNvSpPr txBox="1"/>
          <p:nvPr/>
        </p:nvSpPr>
        <p:spPr>
          <a:xfrm>
            <a:off x="4883138" y="210621"/>
            <a:ext cx="2247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Mattéo Christophe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Romain </a:t>
            </a:r>
            <a:r>
              <a:rPr lang="fr-FR" dirty="0" err="1">
                <a:solidFill>
                  <a:schemeClr val="bg1"/>
                </a:solidFill>
              </a:rPr>
              <a:t>Ranaivoson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Arthur Vella</a:t>
            </a:r>
          </a:p>
        </p:txBody>
      </p:sp>
    </p:spTree>
    <p:extLst>
      <p:ext uri="{BB962C8B-B14F-4D97-AF65-F5344CB8AC3E}">
        <p14:creationId xmlns:p14="http://schemas.microsoft.com/office/powerpoint/2010/main" val="175563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8FC328-A277-7048-9814-D198080D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Difficultés et axes d’améliorations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265AF4-C89F-8445-8374-3586BC8F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S’y retrouver</a:t>
            </a:r>
          </a:p>
          <a:p>
            <a:r>
              <a:rPr lang="fr-FR" dirty="0"/>
              <a:t> Utiliser correctement Docker et Redis</a:t>
            </a:r>
          </a:p>
          <a:p>
            <a:r>
              <a:rPr lang="fr-FR" dirty="0"/>
              <a:t> Développer en Local et sur un serveur</a:t>
            </a:r>
          </a:p>
          <a:p>
            <a:endParaRPr lang="fr-FR" dirty="0"/>
          </a:p>
          <a:p>
            <a:r>
              <a:rPr lang="fr-FR" dirty="0"/>
              <a:t> Backup</a:t>
            </a:r>
          </a:p>
          <a:p>
            <a:r>
              <a:rPr lang="fr-FR" dirty="0"/>
              <a:t> Expérience utilisateur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97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5893B9-7463-1444-8759-414EBBC3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0882DE-72C5-BC4B-BD01-120A298C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Description &amp; Besoin</a:t>
            </a:r>
          </a:p>
          <a:p>
            <a:r>
              <a:rPr lang="fr-FR" dirty="0"/>
              <a:t> Nos possibilités</a:t>
            </a:r>
          </a:p>
          <a:p>
            <a:r>
              <a:rPr lang="fr-FR" dirty="0"/>
              <a:t> Notre solution détaillée</a:t>
            </a:r>
          </a:p>
          <a:p>
            <a:r>
              <a:rPr lang="fr-FR" dirty="0"/>
              <a:t> Démonstration</a:t>
            </a:r>
          </a:p>
          <a:p>
            <a:r>
              <a:rPr lang="fr-FR" dirty="0"/>
              <a:t> Difficultés &amp; Axes de progression</a:t>
            </a:r>
          </a:p>
        </p:txBody>
      </p:sp>
    </p:spTree>
    <p:extLst>
      <p:ext uri="{BB962C8B-B14F-4D97-AF65-F5344CB8AC3E}">
        <p14:creationId xmlns:p14="http://schemas.microsoft.com/office/powerpoint/2010/main" val="358922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DDE9E-2BF5-2444-87D1-3A25BE16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projet et nos besoins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717B29-9689-E347-AF8C-BA5A1CC3A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Snaaaake.com</a:t>
            </a:r>
            <a:r>
              <a:rPr lang="fr-FR" dirty="0"/>
              <a:t> est un site web</a:t>
            </a:r>
          </a:p>
          <a:p>
            <a:r>
              <a:rPr lang="fr-FR" dirty="0"/>
              <a:t> Jeu jouable à 4 joueurs</a:t>
            </a:r>
          </a:p>
          <a:p>
            <a:r>
              <a:rPr lang="fr-FR" dirty="0"/>
              <a:t> Création de serveurs privés &amp; publiques</a:t>
            </a:r>
          </a:p>
          <a:p>
            <a:endParaRPr lang="fr-FR" dirty="0"/>
          </a:p>
          <a:p>
            <a:r>
              <a:rPr lang="fr-FR" dirty="0"/>
              <a:t> Déploiement de serveurs &amp; destruction de ceux-ci</a:t>
            </a:r>
          </a:p>
        </p:txBody>
      </p:sp>
    </p:spTree>
    <p:extLst>
      <p:ext uri="{BB962C8B-B14F-4D97-AF65-F5344CB8AC3E}">
        <p14:creationId xmlns:p14="http://schemas.microsoft.com/office/powerpoint/2010/main" val="27066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EAAC7-2B8D-8643-A13D-B3AF3B25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Possibilités</a:t>
            </a:r>
          </a:p>
        </p:txBody>
      </p:sp>
      <p:sp>
        <p:nvSpPr>
          <p:cNvPr id="4" name="Cadre 3">
            <a:extLst>
              <a:ext uri="{FF2B5EF4-FFF2-40B4-BE49-F238E27FC236}">
                <a16:creationId xmlns:a16="http://schemas.microsoft.com/office/drawing/2014/main" id="{85A2D12A-A21B-2549-8A30-A1FD7EC5D95D}"/>
              </a:ext>
            </a:extLst>
          </p:cNvPr>
          <p:cNvSpPr/>
          <p:nvPr/>
        </p:nvSpPr>
        <p:spPr>
          <a:xfrm>
            <a:off x="2374306" y="1825625"/>
            <a:ext cx="7443387" cy="4351338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D09E39-DB6B-E540-98F1-6BC58E89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6895" y="2017313"/>
            <a:ext cx="678207" cy="67820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BA9DCC1-FB95-8640-9D51-E5A1B5483F01}"/>
              </a:ext>
            </a:extLst>
          </p:cNvPr>
          <p:cNvSpPr txBox="1"/>
          <p:nvPr/>
        </p:nvSpPr>
        <p:spPr>
          <a:xfrm>
            <a:off x="5681972" y="2624309"/>
            <a:ext cx="828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11" name="Cadre 10">
            <a:extLst>
              <a:ext uri="{FF2B5EF4-FFF2-40B4-BE49-F238E27FC236}">
                <a16:creationId xmlns:a16="http://schemas.microsoft.com/office/drawing/2014/main" id="{A8320243-A70E-704D-ACA7-B863D232D240}"/>
              </a:ext>
            </a:extLst>
          </p:cNvPr>
          <p:cNvSpPr/>
          <p:nvPr/>
        </p:nvSpPr>
        <p:spPr>
          <a:xfrm>
            <a:off x="3440853" y="3302515"/>
            <a:ext cx="5486400" cy="2657297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B92CCF-B088-0743-B50F-C9172B5EA281}"/>
              </a:ext>
            </a:extLst>
          </p:cNvPr>
          <p:cNvCxnSpPr>
            <a:cxnSpLocks/>
          </p:cNvCxnSpPr>
          <p:nvPr/>
        </p:nvCxnSpPr>
        <p:spPr>
          <a:xfrm>
            <a:off x="6090407" y="2932086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DFEC41B2-D7A8-EF43-A055-C051061984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3707769" y="3494204"/>
            <a:ext cx="598770" cy="67767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F69C18A-9944-4443-AF6C-8CFD62126D7C}"/>
              </a:ext>
            </a:extLst>
          </p:cNvPr>
          <p:cNvSpPr txBox="1"/>
          <p:nvPr/>
        </p:nvSpPr>
        <p:spPr>
          <a:xfrm>
            <a:off x="3588536" y="409906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3001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1F35A6D-A448-A545-9862-278DCB1CC6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4774316" y="3494204"/>
            <a:ext cx="598770" cy="67767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C019E38-3815-8F45-830E-9ADCF1A2403F}"/>
              </a:ext>
            </a:extLst>
          </p:cNvPr>
          <p:cNvSpPr txBox="1"/>
          <p:nvPr/>
        </p:nvSpPr>
        <p:spPr>
          <a:xfrm>
            <a:off x="4641891" y="409906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3002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BFB8D33-FFEA-744F-9B82-F2E56096EC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5836826" y="3497862"/>
            <a:ext cx="598770" cy="67767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1EC49BA-63FA-3C4A-B141-C58B8BD2AF0A}"/>
              </a:ext>
            </a:extLst>
          </p:cNvPr>
          <p:cNvSpPr txBox="1"/>
          <p:nvPr/>
        </p:nvSpPr>
        <p:spPr>
          <a:xfrm>
            <a:off x="5717593" y="4102727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3003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ABB25E9-E4F7-C24D-9DD9-F486E6FC95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6886144" y="3494204"/>
            <a:ext cx="598770" cy="67767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F6DE0D9-779C-7848-BFB8-C15B8F241DF7}"/>
              </a:ext>
            </a:extLst>
          </p:cNvPr>
          <p:cNvSpPr txBox="1"/>
          <p:nvPr/>
        </p:nvSpPr>
        <p:spPr>
          <a:xfrm>
            <a:off x="6766911" y="409906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3004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B883161-086F-9244-8031-C7959189F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7912682" y="3494204"/>
            <a:ext cx="598770" cy="67767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4F94DD-8136-444D-B18F-5F4E2BC860A8}"/>
              </a:ext>
            </a:extLst>
          </p:cNvPr>
          <p:cNvSpPr txBox="1"/>
          <p:nvPr/>
        </p:nvSpPr>
        <p:spPr>
          <a:xfrm>
            <a:off x="7793449" y="409906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3005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C3C05A3-6C7C-FD47-B7E2-5B404286EB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3707769" y="4739356"/>
            <a:ext cx="598770" cy="67767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C73AF66-C242-BE47-A0C3-007EA26FDD0D}"/>
              </a:ext>
            </a:extLst>
          </p:cNvPr>
          <p:cNvSpPr txBox="1"/>
          <p:nvPr/>
        </p:nvSpPr>
        <p:spPr>
          <a:xfrm>
            <a:off x="3588536" y="5344221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3006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066E430-9515-2E44-A857-770B3E97D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4774316" y="4739356"/>
            <a:ext cx="598770" cy="67767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B43F6F46-FB37-8244-89C4-023843B23822}"/>
              </a:ext>
            </a:extLst>
          </p:cNvPr>
          <p:cNvSpPr txBox="1"/>
          <p:nvPr/>
        </p:nvSpPr>
        <p:spPr>
          <a:xfrm>
            <a:off x="4641891" y="5344221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3007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DE2846D-69CA-8849-B25A-B2CB782578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5836826" y="4743014"/>
            <a:ext cx="598770" cy="677677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51D26EA-6226-AB4B-99B5-21768E097ED2}"/>
              </a:ext>
            </a:extLst>
          </p:cNvPr>
          <p:cNvSpPr txBox="1"/>
          <p:nvPr/>
        </p:nvSpPr>
        <p:spPr>
          <a:xfrm>
            <a:off x="5717593" y="534787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3008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FB2DE40-B0E9-9842-8150-E4DD6C6A52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6886144" y="4739356"/>
            <a:ext cx="598770" cy="67767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EFDFE58-89DA-7C45-A8F1-1D6DD2DD382F}"/>
              </a:ext>
            </a:extLst>
          </p:cNvPr>
          <p:cNvSpPr txBox="1"/>
          <p:nvPr/>
        </p:nvSpPr>
        <p:spPr>
          <a:xfrm>
            <a:off x="6766911" y="5344221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3009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E33952B6-63E6-D041-A870-F865F291C7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7912682" y="4739356"/>
            <a:ext cx="598770" cy="677677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294446C-5516-F448-8FCB-595B3ABDB88D}"/>
              </a:ext>
            </a:extLst>
          </p:cNvPr>
          <p:cNvSpPr txBox="1"/>
          <p:nvPr/>
        </p:nvSpPr>
        <p:spPr>
          <a:xfrm>
            <a:off x="7750257" y="5344221"/>
            <a:ext cx="9204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3010</a:t>
            </a:r>
          </a:p>
        </p:txBody>
      </p:sp>
    </p:spTree>
    <p:extLst>
      <p:ext uri="{BB962C8B-B14F-4D97-AF65-F5344CB8AC3E}">
        <p14:creationId xmlns:p14="http://schemas.microsoft.com/office/powerpoint/2010/main" val="171588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 animBg="1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EAAC7-2B8D-8643-A13D-B3AF3B25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Possibilités</a:t>
            </a:r>
          </a:p>
        </p:txBody>
      </p:sp>
      <p:sp>
        <p:nvSpPr>
          <p:cNvPr id="4" name="Cadre 3">
            <a:extLst>
              <a:ext uri="{FF2B5EF4-FFF2-40B4-BE49-F238E27FC236}">
                <a16:creationId xmlns:a16="http://schemas.microsoft.com/office/drawing/2014/main" id="{85A2D12A-A21B-2549-8A30-A1FD7EC5D95D}"/>
              </a:ext>
            </a:extLst>
          </p:cNvPr>
          <p:cNvSpPr/>
          <p:nvPr/>
        </p:nvSpPr>
        <p:spPr>
          <a:xfrm>
            <a:off x="2348865" y="1825625"/>
            <a:ext cx="7492365" cy="4351338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D09E39-DB6B-E540-98F1-6BC58E89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7866" y="3475287"/>
            <a:ext cx="678207" cy="67820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BA9DCC1-FB95-8640-9D51-E5A1B5483F01}"/>
              </a:ext>
            </a:extLst>
          </p:cNvPr>
          <p:cNvSpPr txBox="1"/>
          <p:nvPr/>
        </p:nvSpPr>
        <p:spPr>
          <a:xfrm>
            <a:off x="2497535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11" name="Cadre 10">
            <a:extLst>
              <a:ext uri="{FF2B5EF4-FFF2-40B4-BE49-F238E27FC236}">
                <a16:creationId xmlns:a16="http://schemas.microsoft.com/office/drawing/2014/main" id="{A8320243-A70E-704D-ACA7-B863D232D240}"/>
              </a:ext>
            </a:extLst>
          </p:cNvPr>
          <p:cNvSpPr/>
          <p:nvPr/>
        </p:nvSpPr>
        <p:spPr>
          <a:xfrm>
            <a:off x="2488353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B92CCF-B088-0743-B50F-C9172B5EA281}"/>
              </a:ext>
            </a:extLst>
          </p:cNvPr>
          <p:cNvCxnSpPr>
            <a:cxnSpLocks/>
          </p:cNvCxnSpPr>
          <p:nvPr/>
        </p:nvCxnSpPr>
        <p:spPr>
          <a:xfrm>
            <a:off x="2906970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DFEC41B2-D7A8-EF43-A055-C051061984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2607586" y="4821354"/>
            <a:ext cx="598770" cy="67767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F69C18A-9944-4443-AF6C-8CFD62126D7C}"/>
              </a:ext>
            </a:extLst>
          </p:cNvPr>
          <p:cNvSpPr txBox="1"/>
          <p:nvPr/>
        </p:nvSpPr>
        <p:spPr>
          <a:xfrm>
            <a:off x="2488353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C405B1-436D-B84D-8F74-8BE5328A505E}"/>
              </a:ext>
            </a:extLst>
          </p:cNvPr>
          <p:cNvSpPr txBox="1"/>
          <p:nvPr/>
        </p:nvSpPr>
        <p:spPr>
          <a:xfrm>
            <a:off x="2497535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1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009AFAB-FF88-BF4C-9DDA-35F3DE74A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6452" y="3475287"/>
            <a:ext cx="678207" cy="67820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CF7E9A86-F9A5-104F-B365-387C35968A1C}"/>
              </a:ext>
            </a:extLst>
          </p:cNvPr>
          <p:cNvSpPr txBox="1"/>
          <p:nvPr/>
        </p:nvSpPr>
        <p:spPr>
          <a:xfrm>
            <a:off x="3406121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37" name="Cadre 36">
            <a:extLst>
              <a:ext uri="{FF2B5EF4-FFF2-40B4-BE49-F238E27FC236}">
                <a16:creationId xmlns:a16="http://schemas.microsoft.com/office/drawing/2014/main" id="{32D80FCF-6F56-CD48-AB62-148ADB2A429E}"/>
              </a:ext>
            </a:extLst>
          </p:cNvPr>
          <p:cNvSpPr/>
          <p:nvPr/>
        </p:nvSpPr>
        <p:spPr>
          <a:xfrm>
            <a:off x="3396939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4A9A6B0-07BF-8F44-AA78-CDBF978060AA}"/>
              </a:ext>
            </a:extLst>
          </p:cNvPr>
          <p:cNvCxnSpPr>
            <a:cxnSpLocks/>
          </p:cNvCxnSpPr>
          <p:nvPr/>
        </p:nvCxnSpPr>
        <p:spPr>
          <a:xfrm>
            <a:off x="3815556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Image 38">
            <a:extLst>
              <a:ext uri="{FF2B5EF4-FFF2-40B4-BE49-F238E27FC236}">
                <a16:creationId xmlns:a16="http://schemas.microsoft.com/office/drawing/2014/main" id="{8DD1397C-CF0A-4E49-A4FD-332D79C92A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3516172" y="4821354"/>
            <a:ext cx="598770" cy="677677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A0678E9-90D0-244E-930B-7E5CA7D3D40F}"/>
              </a:ext>
            </a:extLst>
          </p:cNvPr>
          <p:cNvSpPr txBox="1"/>
          <p:nvPr/>
        </p:nvSpPr>
        <p:spPr>
          <a:xfrm>
            <a:off x="3396939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1A115BB-3E18-9141-BEA2-18DD50B6F8BB}"/>
              </a:ext>
            </a:extLst>
          </p:cNvPr>
          <p:cNvSpPr txBox="1"/>
          <p:nvPr/>
        </p:nvSpPr>
        <p:spPr>
          <a:xfrm>
            <a:off x="3406121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2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66264303-A39B-8F4E-BB23-8ECC9986A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1232" y="3475287"/>
            <a:ext cx="678207" cy="678207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B3ADAF38-C5BE-FC4E-BD21-E9F2C10E2CD8}"/>
              </a:ext>
            </a:extLst>
          </p:cNvPr>
          <p:cNvSpPr txBox="1"/>
          <p:nvPr/>
        </p:nvSpPr>
        <p:spPr>
          <a:xfrm>
            <a:off x="4320901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44" name="Cadre 43">
            <a:extLst>
              <a:ext uri="{FF2B5EF4-FFF2-40B4-BE49-F238E27FC236}">
                <a16:creationId xmlns:a16="http://schemas.microsoft.com/office/drawing/2014/main" id="{444EF376-72FE-FD44-B74D-A5679907D522}"/>
              </a:ext>
            </a:extLst>
          </p:cNvPr>
          <p:cNvSpPr/>
          <p:nvPr/>
        </p:nvSpPr>
        <p:spPr>
          <a:xfrm>
            <a:off x="4311719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564B7D3-79C0-D947-86E0-71C734E74D2D}"/>
              </a:ext>
            </a:extLst>
          </p:cNvPr>
          <p:cNvCxnSpPr>
            <a:cxnSpLocks/>
          </p:cNvCxnSpPr>
          <p:nvPr/>
        </p:nvCxnSpPr>
        <p:spPr>
          <a:xfrm>
            <a:off x="4730336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Image 45">
            <a:extLst>
              <a:ext uri="{FF2B5EF4-FFF2-40B4-BE49-F238E27FC236}">
                <a16:creationId xmlns:a16="http://schemas.microsoft.com/office/drawing/2014/main" id="{528E78B8-0224-D04D-8E7D-2DDF130AAA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4430952" y="4821354"/>
            <a:ext cx="598770" cy="677677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F18A6C9D-765C-9749-B2C1-F02AB24F002D}"/>
              </a:ext>
            </a:extLst>
          </p:cNvPr>
          <p:cNvSpPr txBox="1"/>
          <p:nvPr/>
        </p:nvSpPr>
        <p:spPr>
          <a:xfrm>
            <a:off x="4311719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3003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96FB4FD-15C1-6247-861C-B3605667D9B5}"/>
              </a:ext>
            </a:extLst>
          </p:cNvPr>
          <p:cNvSpPr txBox="1"/>
          <p:nvPr/>
        </p:nvSpPr>
        <p:spPr>
          <a:xfrm>
            <a:off x="4320901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3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0028C5D1-1D8F-4041-A24C-EB5DFB098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7031" y="3475287"/>
            <a:ext cx="678207" cy="678207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F02E5C75-AFAD-0C46-AADC-D8F3958A99B1}"/>
              </a:ext>
            </a:extLst>
          </p:cNvPr>
          <p:cNvSpPr txBox="1"/>
          <p:nvPr/>
        </p:nvSpPr>
        <p:spPr>
          <a:xfrm>
            <a:off x="5236700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51" name="Cadre 50">
            <a:extLst>
              <a:ext uri="{FF2B5EF4-FFF2-40B4-BE49-F238E27FC236}">
                <a16:creationId xmlns:a16="http://schemas.microsoft.com/office/drawing/2014/main" id="{3C9655C1-5C33-324E-8159-5FBB0D496653}"/>
              </a:ext>
            </a:extLst>
          </p:cNvPr>
          <p:cNvSpPr/>
          <p:nvPr/>
        </p:nvSpPr>
        <p:spPr>
          <a:xfrm>
            <a:off x="5227518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A0E9C42D-BBE1-E642-8CB6-A28A97F69679}"/>
              </a:ext>
            </a:extLst>
          </p:cNvPr>
          <p:cNvCxnSpPr>
            <a:cxnSpLocks/>
          </p:cNvCxnSpPr>
          <p:nvPr/>
        </p:nvCxnSpPr>
        <p:spPr>
          <a:xfrm>
            <a:off x="5646135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Image 52">
            <a:extLst>
              <a:ext uri="{FF2B5EF4-FFF2-40B4-BE49-F238E27FC236}">
                <a16:creationId xmlns:a16="http://schemas.microsoft.com/office/drawing/2014/main" id="{ED23D2A5-01CE-8B44-B7CB-3418D8D562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5346751" y="4821354"/>
            <a:ext cx="598770" cy="67767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9D0BE259-D2B3-884F-9400-F0FF550A0FCC}"/>
              </a:ext>
            </a:extLst>
          </p:cNvPr>
          <p:cNvSpPr txBox="1"/>
          <p:nvPr/>
        </p:nvSpPr>
        <p:spPr>
          <a:xfrm>
            <a:off x="5227518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3004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CA5C906-D816-984E-8B35-7788AD0E447A}"/>
              </a:ext>
            </a:extLst>
          </p:cNvPr>
          <p:cNvSpPr txBox="1"/>
          <p:nvPr/>
        </p:nvSpPr>
        <p:spPr>
          <a:xfrm>
            <a:off x="5236700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4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AF12A98-4E21-8E4A-A7A3-F60161AA7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3647" y="3475287"/>
            <a:ext cx="678207" cy="678207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DAA269FA-EECA-0745-A237-2B1882F8D417}"/>
              </a:ext>
            </a:extLst>
          </p:cNvPr>
          <p:cNvSpPr txBox="1"/>
          <p:nvPr/>
        </p:nvSpPr>
        <p:spPr>
          <a:xfrm>
            <a:off x="6143316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58" name="Cadre 57">
            <a:extLst>
              <a:ext uri="{FF2B5EF4-FFF2-40B4-BE49-F238E27FC236}">
                <a16:creationId xmlns:a16="http://schemas.microsoft.com/office/drawing/2014/main" id="{7388D524-4F86-EF4F-A357-08BE3DC4CB49}"/>
              </a:ext>
            </a:extLst>
          </p:cNvPr>
          <p:cNvSpPr/>
          <p:nvPr/>
        </p:nvSpPr>
        <p:spPr>
          <a:xfrm>
            <a:off x="6134134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CB49CD06-3FCF-304E-918F-AA9A61CE24A9}"/>
              </a:ext>
            </a:extLst>
          </p:cNvPr>
          <p:cNvCxnSpPr>
            <a:cxnSpLocks/>
          </p:cNvCxnSpPr>
          <p:nvPr/>
        </p:nvCxnSpPr>
        <p:spPr>
          <a:xfrm>
            <a:off x="6552751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1B5334B4-FA28-EA45-AD02-30B5A0A5D8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6253367" y="4821354"/>
            <a:ext cx="598770" cy="677677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D0689D93-113A-2B44-A885-7445D81017F3}"/>
              </a:ext>
            </a:extLst>
          </p:cNvPr>
          <p:cNvSpPr txBox="1"/>
          <p:nvPr/>
        </p:nvSpPr>
        <p:spPr>
          <a:xfrm>
            <a:off x="6134134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3005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B963245-7E2D-A642-9A07-31706D2C4BE0}"/>
              </a:ext>
            </a:extLst>
          </p:cNvPr>
          <p:cNvSpPr txBox="1"/>
          <p:nvPr/>
        </p:nvSpPr>
        <p:spPr>
          <a:xfrm>
            <a:off x="6143316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5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E21E13C8-26B4-9348-8EFD-6A51C5669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1213" y="3475287"/>
            <a:ext cx="678207" cy="678207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C5929FC0-514D-8945-8568-36BD6B42B447}"/>
              </a:ext>
            </a:extLst>
          </p:cNvPr>
          <p:cNvSpPr txBox="1"/>
          <p:nvPr/>
        </p:nvSpPr>
        <p:spPr>
          <a:xfrm>
            <a:off x="7050882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65" name="Cadre 64">
            <a:extLst>
              <a:ext uri="{FF2B5EF4-FFF2-40B4-BE49-F238E27FC236}">
                <a16:creationId xmlns:a16="http://schemas.microsoft.com/office/drawing/2014/main" id="{DBCB215D-186B-414A-BADE-E0FDA77D9A24}"/>
              </a:ext>
            </a:extLst>
          </p:cNvPr>
          <p:cNvSpPr/>
          <p:nvPr/>
        </p:nvSpPr>
        <p:spPr>
          <a:xfrm>
            <a:off x="7041700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40C0BF2F-84DD-0D44-AA4E-031A214240C4}"/>
              </a:ext>
            </a:extLst>
          </p:cNvPr>
          <p:cNvCxnSpPr>
            <a:cxnSpLocks/>
          </p:cNvCxnSpPr>
          <p:nvPr/>
        </p:nvCxnSpPr>
        <p:spPr>
          <a:xfrm>
            <a:off x="7460317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7" name="Image 66">
            <a:extLst>
              <a:ext uri="{FF2B5EF4-FFF2-40B4-BE49-F238E27FC236}">
                <a16:creationId xmlns:a16="http://schemas.microsoft.com/office/drawing/2014/main" id="{CA0B726C-68F3-4442-8040-B2948E0BE5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7160933" y="4821354"/>
            <a:ext cx="598770" cy="677677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3EE5D93F-5169-C24C-8083-5BA043879FE8}"/>
              </a:ext>
            </a:extLst>
          </p:cNvPr>
          <p:cNvSpPr txBox="1"/>
          <p:nvPr/>
        </p:nvSpPr>
        <p:spPr>
          <a:xfrm>
            <a:off x="7041700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3006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A5312EE-1BA1-124F-8B84-1798858EA803}"/>
              </a:ext>
            </a:extLst>
          </p:cNvPr>
          <p:cNvSpPr txBox="1"/>
          <p:nvPr/>
        </p:nvSpPr>
        <p:spPr>
          <a:xfrm>
            <a:off x="7050882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6</a:t>
            </a: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71CA939A-E782-6E44-B47D-5422D553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3448" y="3475287"/>
            <a:ext cx="678207" cy="678207"/>
          </a:xfrm>
          <a:prstGeom prst="rect">
            <a:avLst/>
          </a:prstGeom>
        </p:spPr>
      </p:pic>
      <p:sp>
        <p:nvSpPr>
          <p:cNvPr id="71" name="ZoneTexte 70">
            <a:extLst>
              <a:ext uri="{FF2B5EF4-FFF2-40B4-BE49-F238E27FC236}">
                <a16:creationId xmlns:a16="http://schemas.microsoft.com/office/drawing/2014/main" id="{A7E621A9-6A29-954B-B1E3-0A008CA35265}"/>
              </a:ext>
            </a:extLst>
          </p:cNvPr>
          <p:cNvSpPr txBox="1"/>
          <p:nvPr/>
        </p:nvSpPr>
        <p:spPr>
          <a:xfrm>
            <a:off x="7953117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72" name="Cadre 71">
            <a:extLst>
              <a:ext uri="{FF2B5EF4-FFF2-40B4-BE49-F238E27FC236}">
                <a16:creationId xmlns:a16="http://schemas.microsoft.com/office/drawing/2014/main" id="{BBCDEF01-3945-A745-84CD-09A20690DC86}"/>
              </a:ext>
            </a:extLst>
          </p:cNvPr>
          <p:cNvSpPr/>
          <p:nvPr/>
        </p:nvSpPr>
        <p:spPr>
          <a:xfrm>
            <a:off x="7943935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44DD21E4-5120-DC48-9C48-01EDD5CE7E36}"/>
              </a:ext>
            </a:extLst>
          </p:cNvPr>
          <p:cNvCxnSpPr>
            <a:cxnSpLocks/>
          </p:cNvCxnSpPr>
          <p:nvPr/>
        </p:nvCxnSpPr>
        <p:spPr>
          <a:xfrm>
            <a:off x="8362552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4" name="Image 73">
            <a:extLst>
              <a:ext uri="{FF2B5EF4-FFF2-40B4-BE49-F238E27FC236}">
                <a16:creationId xmlns:a16="http://schemas.microsoft.com/office/drawing/2014/main" id="{3FEA889D-8F81-9C4B-B7A9-75EBE462E6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8063168" y="4821354"/>
            <a:ext cx="598770" cy="677677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7178DB7E-BC7B-9D44-B2D5-B379B3A29AE2}"/>
              </a:ext>
            </a:extLst>
          </p:cNvPr>
          <p:cNvSpPr txBox="1"/>
          <p:nvPr/>
        </p:nvSpPr>
        <p:spPr>
          <a:xfrm>
            <a:off x="7943935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3007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4C403DFE-4692-FF46-AB85-20680A1A9FBD}"/>
              </a:ext>
            </a:extLst>
          </p:cNvPr>
          <p:cNvSpPr txBox="1"/>
          <p:nvPr/>
        </p:nvSpPr>
        <p:spPr>
          <a:xfrm>
            <a:off x="7953117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7</a:t>
            </a:r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9945E011-4217-1A41-9A44-CC77B471F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5682" y="3475287"/>
            <a:ext cx="678207" cy="678207"/>
          </a:xfrm>
          <a:prstGeom prst="rect">
            <a:avLst/>
          </a:prstGeom>
        </p:spPr>
      </p:pic>
      <p:sp>
        <p:nvSpPr>
          <p:cNvPr id="78" name="ZoneTexte 77">
            <a:extLst>
              <a:ext uri="{FF2B5EF4-FFF2-40B4-BE49-F238E27FC236}">
                <a16:creationId xmlns:a16="http://schemas.microsoft.com/office/drawing/2014/main" id="{3ED7363C-4C59-D84A-B9A1-ACC4697B42D9}"/>
              </a:ext>
            </a:extLst>
          </p:cNvPr>
          <p:cNvSpPr txBox="1"/>
          <p:nvPr/>
        </p:nvSpPr>
        <p:spPr>
          <a:xfrm>
            <a:off x="8855351" y="4134505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79" name="Cadre 78">
            <a:extLst>
              <a:ext uri="{FF2B5EF4-FFF2-40B4-BE49-F238E27FC236}">
                <a16:creationId xmlns:a16="http://schemas.microsoft.com/office/drawing/2014/main" id="{8B9B5E49-D099-3447-A84C-50553BB3C067}"/>
              </a:ext>
            </a:extLst>
          </p:cNvPr>
          <p:cNvSpPr/>
          <p:nvPr/>
        </p:nvSpPr>
        <p:spPr>
          <a:xfrm>
            <a:off x="8846169" y="3258137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52A6FFB4-BCED-6C4B-B130-C93BB2C88064}"/>
              </a:ext>
            </a:extLst>
          </p:cNvPr>
          <p:cNvCxnSpPr>
            <a:cxnSpLocks/>
          </p:cNvCxnSpPr>
          <p:nvPr/>
        </p:nvCxnSpPr>
        <p:spPr>
          <a:xfrm>
            <a:off x="9264786" y="4442282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" name="Image 80">
            <a:extLst>
              <a:ext uri="{FF2B5EF4-FFF2-40B4-BE49-F238E27FC236}">
                <a16:creationId xmlns:a16="http://schemas.microsoft.com/office/drawing/2014/main" id="{EEEEE0D2-7E5F-0949-9D60-F209AE65DB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8965402" y="4821354"/>
            <a:ext cx="598770" cy="677677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80376483-42CB-FB4C-9188-97326F984BAE}"/>
              </a:ext>
            </a:extLst>
          </p:cNvPr>
          <p:cNvSpPr txBox="1"/>
          <p:nvPr/>
        </p:nvSpPr>
        <p:spPr>
          <a:xfrm>
            <a:off x="8846169" y="5426219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3008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92A6964D-A1B8-1B4C-A70E-BB4BE54A3328}"/>
              </a:ext>
            </a:extLst>
          </p:cNvPr>
          <p:cNvSpPr txBox="1"/>
          <p:nvPr/>
        </p:nvSpPr>
        <p:spPr>
          <a:xfrm>
            <a:off x="8855351" y="3258137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8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B6284791-0D03-3941-AE84-FE15E23A9156}"/>
              </a:ext>
            </a:extLst>
          </p:cNvPr>
          <p:cNvCxnSpPr>
            <a:cxnSpLocks/>
          </p:cNvCxnSpPr>
          <p:nvPr/>
        </p:nvCxnSpPr>
        <p:spPr>
          <a:xfrm>
            <a:off x="2906970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A483825-DC73-3F40-A909-56A90DA41F2C}"/>
              </a:ext>
            </a:extLst>
          </p:cNvPr>
          <p:cNvCxnSpPr>
            <a:cxnSpLocks/>
          </p:cNvCxnSpPr>
          <p:nvPr/>
        </p:nvCxnSpPr>
        <p:spPr>
          <a:xfrm>
            <a:off x="3815556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85D1C2D7-1B3B-454F-8C08-12E0457808D0}"/>
              </a:ext>
            </a:extLst>
          </p:cNvPr>
          <p:cNvCxnSpPr>
            <a:cxnSpLocks/>
          </p:cNvCxnSpPr>
          <p:nvPr/>
        </p:nvCxnSpPr>
        <p:spPr>
          <a:xfrm>
            <a:off x="4730336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70F8E801-B526-8F40-AD36-30780CC6A4D6}"/>
              </a:ext>
            </a:extLst>
          </p:cNvPr>
          <p:cNvCxnSpPr>
            <a:cxnSpLocks/>
          </p:cNvCxnSpPr>
          <p:nvPr/>
        </p:nvCxnSpPr>
        <p:spPr>
          <a:xfrm>
            <a:off x="5663990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034DDEBD-8AEE-5C4A-9034-C51F5609D157}"/>
              </a:ext>
            </a:extLst>
          </p:cNvPr>
          <p:cNvCxnSpPr>
            <a:cxnSpLocks/>
          </p:cNvCxnSpPr>
          <p:nvPr/>
        </p:nvCxnSpPr>
        <p:spPr>
          <a:xfrm>
            <a:off x="6552751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663978DF-C3C2-0345-96B8-1CC1AB19D0BE}"/>
              </a:ext>
            </a:extLst>
          </p:cNvPr>
          <p:cNvCxnSpPr>
            <a:cxnSpLocks/>
          </p:cNvCxnSpPr>
          <p:nvPr/>
        </p:nvCxnSpPr>
        <p:spPr>
          <a:xfrm>
            <a:off x="7460317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232064CB-DD87-7D4A-B153-9CB355E26F51}"/>
              </a:ext>
            </a:extLst>
          </p:cNvPr>
          <p:cNvCxnSpPr>
            <a:cxnSpLocks/>
          </p:cNvCxnSpPr>
          <p:nvPr/>
        </p:nvCxnSpPr>
        <p:spPr>
          <a:xfrm>
            <a:off x="8362552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48AEC019-AF0A-EC48-83AF-3F750F95BB1F}"/>
              </a:ext>
            </a:extLst>
          </p:cNvPr>
          <p:cNvCxnSpPr>
            <a:cxnSpLocks/>
          </p:cNvCxnSpPr>
          <p:nvPr/>
        </p:nvCxnSpPr>
        <p:spPr>
          <a:xfrm>
            <a:off x="9263186" y="2885872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8EA549E-F8EA-F844-9345-476226DC370A}"/>
              </a:ext>
            </a:extLst>
          </p:cNvPr>
          <p:cNvCxnSpPr/>
          <p:nvPr/>
        </p:nvCxnSpPr>
        <p:spPr>
          <a:xfrm>
            <a:off x="2906970" y="2885872"/>
            <a:ext cx="63562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0393D48E-5AFB-4E41-831A-E1884EC4E552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2578100"/>
            <a:ext cx="1" cy="307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9" name="Image 98">
            <a:extLst>
              <a:ext uri="{FF2B5EF4-FFF2-40B4-BE49-F238E27FC236}">
                <a16:creationId xmlns:a16="http://schemas.microsoft.com/office/drawing/2014/main" id="{7A778E27-F394-DB42-A876-82FF518218E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170" b="97661" l="9122" r="89865">
                        <a14:foregroundMark x1="47973" y1="7602" x2="47973" y2="7602"/>
                        <a14:foregroundMark x1="43919" y1="47368" x2="43919" y2="47368"/>
                        <a14:foregroundMark x1="43581" y1="69006" x2="43581" y2="69006"/>
                        <a14:foregroundMark x1="45946" y1="91813" x2="45946" y2="91813"/>
                        <a14:foregroundMark x1="49662" y1="97661" x2="49662" y2="97661"/>
                        <a14:foregroundMark x1="48649" y1="1170" x2="48649" y2="1170"/>
                      </a14:backgroundRemoval>
                    </a14:imgEffect>
                  </a14:imgLayer>
                </a14:imgProps>
              </a:ext>
            </a:extLst>
          </a:blip>
          <a:srcRect l="26537" r="26328"/>
          <a:stretch/>
        </p:blipFill>
        <p:spPr>
          <a:xfrm>
            <a:off x="5871735" y="1994823"/>
            <a:ext cx="448528" cy="5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 animBg="1"/>
      <p:bldP spid="16" grpId="0"/>
      <p:bldP spid="3" grpId="0"/>
      <p:bldP spid="36" grpId="0"/>
      <p:bldP spid="37" grpId="0" animBg="1"/>
      <p:bldP spid="40" grpId="0"/>
      <p:bldP spid="41" grpId="0"/>
      <p:bldP spid="43" grpId="0"/>
      <p:bldP spid="44" grpId="0" animBg="1"/>
      <p:bldP spid="47" grpId="0"/>
      <p:bldP spid="48" grpId="0"/>
      <p:bldP spid="50" grpId="0"/>
      <p:bldP spid="51" grpId="0" animBg="1"/>
      <p:bldP spid="54" grpId="0"/>
      <p:bldP spid="55" grpId="0"/>
      <p:bldP spid="57" grpId="0"/>
      <p:bldP spid="58" grpId="0" animBg="1"/>
      <p:bldP spid="61" grpId="0"/>
      <p:bldP spid="62" grpId="0"/>
      <p:bldP spid="64" grpId="0"/>
      <p:bldP spid="65" grpId="0" animBg="1"/>
      <p:bldP spid="68" grpId="0"/>
      <p:bldP spid="69" grpId="0"/>
      <p:bldP spid="71" grpId="0"/>
      <p:bldP spid="72" grpId="0" animBg="1"/>
      <p:bldP spid="75" grpId="0"/>
      <p:bldP spid="76" grpId="0"/>
      <p:bldP spid="78" grpId="0"/>
      <p:bldP spid="79" grpId="0" animBg="1"/>
      <p:bldP spid="82" grpId="0"/>
      <p:bldP spid="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45147-9E05-964F-BB17-318CFABC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Notre solution</a:t>
            </a:r>
          </a:p>
        </p:txBody>
      </p:sp>
      <p:sp>
        <p:nvSpPr>
          <p:cNvPr id="4" name="Cadre 3">
            <a:extLst>
              <a:ext uri="{FF2B5EF4-FFF2-40B4-BE49-F238E27FC236}">
                <a16:creationId xmlns:a16="http://schemas.microsoft.com/office/drawing/2014/main" id="{C9CB1607-A8F9-8A47-ADF5-215992EAD852}"/>
              </a:ext>
            </a:extLst>
          </p:cNvPr>
          <p:cNvSpPr/>
          <p:nvPr/>
        </p:nvSpPr>
        <p:spPr>
          <a:xfrm>
            <a:off x="1222799" y="1798320"/>
            <a:ext cx="7492365" cy="4351338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8FEFB6-377C-2A4B-8BD5-9EC2A4532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1800" y="3447982"/>
            <a:ext cx="678207" cy="67820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0938852-6879-C04D-9295-C654CCD4E1D6}"/>
              </a:ext>
            </a:extLst>
          </p:cNvPr>
          <p:cNvSpPr txBox="1"/>
          <p:nvPr/>
        </p:nvSpPr>
        <p:spPr>
          <a:xfrm>
            <a:off x="1371469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7" name="Cadre 6">
            <a:extLst>
              <a:ext uri="{FF2B5EF4-FFF2-40B4-BE49-F238E27FC236}">
                <a16:creationId xmlns:a16="http://schemas.microsoft.com/office/drawing/2014/main" id="{C5E4836F-D559-C043-85F5-4625599FD5C6}"/>
              </a:ext>
            </a:extLst>
          </p:cNvPr>
          <p:cNvSpPr/>
          <p:nvPr/>
        </p:nvSpPr>
        <p:spPr>
          <a:xfrm>
            <a:off x="1362287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3C64B7F-80DE-2948-805F-18522741209A}"/>
              </a:ext>
            </a:extLst>
          </p:cNvPr>
          <p:cNvCxnSpPr>
            <a:cxnSpLocks/>
          </p:cNvCxnSpPr>
          <p:nvPr/>
        </p:nvCxnSpPr>
        <p:spPr>
          <a:xfrm>
            <a:off x="1780904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BC5474BB-2E08-DC46-91DA-AC0B7F3258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1481520" y="4794049"/>
            <a:ext cx="598770" cy="67767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838BC6E-B152-4443-9EA2-49BA4A0EBD49}"/>
              </a:ext>
            </a:extLst>
          </p:cNvPr>
          <p:cNvSpPr txBox="1"/>
          <p:nvPr/>
        </p:nvSpPr>
        <p:spPr>
          <a:xfrm>
            <a:off x="1362287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CD042DD-1F78-6848-AE0A-B2E40D2262CD}"/>
              </a:ext>
            </a:extLst>
          </p:cNvPr>
          <p:cNvSpPr txBox="1"/>
          <p:nvPr/>
        </p:nvSpPr>
        <p:spPr>
          <a:xfrm>
            <a:off x="1371469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CEA3EA1-4370-654D-96DC-3FAD4D72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0386" y="3447982"/>
            <a:ext cx="678207" cy="67820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319C9BC-7CDD-AC44-BF46-B807E261ABD6}"/>
              </a:ext>
            </a:extLst>
          </p:cNvPr>
          <p:cNvSpPr txBox="1"/>
          <p:nvPr/>
        </p:nvSpPr>
        <p:spPr>
          <a:xfrm>
            <a:off x="2280055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14" name="Cadre 13">
            <a:extLst>
              <a:ext uri="{FF2B5EF4-FFF2-40B4-BE49-F238E27FC236}">
                <a16:creationId xmlns:a16="http://schemas.microsoft.com/office/drawing/2014/main" id="{9765C475-01A6-0946-9BBE-2ED410DE6088}"/>
              </a:ext>
            </a:extLst>
          </p:cNvPr>
          <p:cNvSpPr/>
          <p:nvPr/>
        </p:nvSpPr>
        <p:spPr>
          <a:xfrm>
            <a:off x="2270873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1F63664-83A5-E54E-976E-E9FFB84A13DE}"/>
              </a:ext>
            </a:extLst>
          </p:cNvPr>
          <p:cNvCxnSpPr>
            <a:cxnSpLocks/>
          </p:cNvCxnSpPr>
          <p:nvPr/>
        </p:nvCxnSpPr>
        <p:spPr>
          <a:xfrm>
            <a:off x="2689490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7C0413FE-6095-974B-96E5-0C410A9CE2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2390106" y="4794049"/>
            <a:ext cx="598770" cy="67767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631DEE4-9B47-FC46-9989-8845A5C0BFDE}"/>
              </a:ext>
            </a:extLst>
          </p:cNvPr>
          <p:cNvSpPr txBox="1"/>
          <p:nvPr/>
        </p:nvSpPr>
        <p:spPr>
          <a:xfrm>
            <a:off x="2270873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8FB38F-DE23-5F43-9E51-B5C5DFC1DD67}"/>
              </a:ext>
            </a:extLst>
          </p:cNvPr>
          <p:cNvSpPr txBox="1"/>
          <p:nvPr/>
        </p:nvSpPr>
        <p:spPr>
          <a:xfrm>
            <a:off x="2280055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2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E5EDB61-A8BA-414B-A6DF-3614F119A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5166" y="3447982"/>
            <a:ext cx="678207" cy="67820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9B048F0-5FDD-7B42-A3A3-B93E9AD432CE}"/>
              </a:ext>
            </a:extLst>
          </p:cNvPr>
          <p:cNvSpPr txBox="1"/>
          <p:nvPr/>
        </p:nvSpPr>
        <p:spPr>
          <a:xfrm>
            <a:off x="3194835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21" name="Cadre 20">
            <a:extLst>
              <a:ext uri="{FF2B5EF4-FFF2-40B4-BE49-F238E27FC236}">
                <a16:creationId xmlns:a16="http://schemas.microsoft.com/office/drawing/2014/main" id="{7AF29EF1-A2A4-D04E-BAC8-305EAD331EA0}"/>
              </a:ext>
            </a:extLst>
          </p:cNvPr>
          <p:cNvSpPr/>
          <p:nvPr/>
        </p:nvSpPr>
        <p:spPr>
          <a:xfrm>
            <a:off x="3185653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EC82824-7C75-A441-953E-B4E8DAC46B37}"/>
              </a:ext>
            </a:extLst>
          </p:cNvPr>
          <p:cNvCxnSpPr>
            <a:cxnSpLocks/>
          </p:cNvCxnSpPr>
          <p:nvPr/>
        </p:nvCxnSpPr>
        <p:spPr>
          <a:xfrm>
            <a:off x="3604270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2ACCD62B-85B7-6C4F-A4AF-7BCA68698E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3304886" y="4794049"/>
            <a:ext cx="598770" cy="67767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79F8741-B55E-3B4B-82DD-8A6506019892}"/>
              </a:ext>
            </a:extLst>
          </p:cNvPr>
          <p:cNvSpPr txBox="1"/>
          <p:nvPr/>
        </p:nvSpPr>
        <p:spPr>
          <a:xfrm>
            <a:off x="3185653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3F37E92-42FE-9E4B-8DAF-2891115BDC68}"/>
              </a:ext>
            </a:extLst>
          </p:cNvPr>
          <p:cNvSpPr txBox="1"/>
          <p:nvPr/>
        </p:nvSpPr>
        <p:spPr>
          <a:xfrm>
            <a:off x="3194835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3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386756F-7EA8-674B-9202-0310ADB2B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0965" y="3447982"/>
            <a:ext cx="678207" cy="67820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595AC83E-BC21-BB47-97D9-9B0BCC5CA777}"/>
              </a:ext>
            </a:extLst>
          </p:cNvPr>
          <p:cNvSpPr txBox="1"/>
          <p:nvPr/>
        </p:nvSpPr>
        <p:spPr>
          <a:xfrm>
            <a:off x="4110634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28" name="Cadre 27">
            <a:extLst>
              <a:ext uri="{FF2B5EF4-FFF2-40B4-BE49-F238E27FC236}">
                <a16:creationId xmlns:a16="http://schemas.microsoft.com/office/drawing/2014/main" id="{C957D3A3-E864-B240-8CC6-0E2802AA0B3A}"/>
              </a:ext>
            </a:extLst>
          </p:cNvPr>
          <p:cNvSpPr/>
          <p:nvPr/>
        </p:nvSpPr>
        <p:spPr>
          <a:xfrm>
            <a:off x="4101452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1B7D4C2-45F6-654B-9B15-D40E5A89E025}"/>
              </a:ext>
            </a:extLst>
          </p:cNvPr>
          <p:cNvCxnSpPr>
            <a:cxnSpLocks/>
          </p:cNvCxnSpPr>
          <p:nvPr/>
        </p:nvCxnSpPr>
        <p:spPr>
          <a:xfrm>
            <a:off x="4520069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73D5D030-E769-B54A-BC50-AD1D6B41E0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4220685" y="4794049"/>
            <a:ext cx="598770" cy="677677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374BFCF-57A0-8F49-9C46-395BC7843D46}"/>
              </a:ext>
            </a:extLst>
          </p:cNvPr>
          <p:cNvSpPr txBox="1"/>
          <p:nvPr/>
        </p:nvSpPr>
        <p:spPr>
          <a:xfrm>
            <a:off x="4101452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3004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CF769A1-736E-9A4C-AE48-D401F9A4E2D4}"/>
              </a:ext>
            </a:extLst>
          </p:cNvPr>
          <p:cNvSpPr txBox="1"/>
          <p:nvPr/>
        </p:nvSpPr>
        <p:spPr>
          <a:xfrm>
            <a:off x="4110634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4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B2AEB8C2-E80B-F440-AB15-F9EC2C4BB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581" y="3447982"/>
            <a:ext cx="678207" cy="678207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1BC10DE8-9B24-E54B-94D4-7766E72649B4}"/>
              </a:ext>
            </a:extLst>
          </p:cNvPr>
          <p:cNvSpPr txBox="1"/>
          <p:nvPr/>
        </p:nvSpPr>
        <p:spPr>
          <a:xfrm>
            <a:off x="5017250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35" name="Cadre 34">
            <a:extLst>
              <a:ext uri="{FF2B5EF4-FFF2-40B4-BE49-F238E27FC236}">
                <a16:creationId xmlns:a16="http://schemas.microsoft.com/office/drawing/2014/main" id="{18AA97C0-E799-C04E-A829-DA05C53CB090}"/>
              </a:ext>
            </a:extLst>
          </p:cNvPr>
          <p:cNvSpPr/>
          <p:nvPr/>
        </p:nvSpPr>
        <p:spPr>
          <a:xfrm>
            <a:off x="5008068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DA20D4F-870A-9342-A166-A9BF5618E954}"/>
              </a:ext>
            </a:extLst>
          </p:cNvPr>
          <p:cNvCxnSpPr>
            <a:cxnSpLocks/>
          </p:cNvCxnSpPr>
          <p:nvPr/>
        </p:nvCxnSpPr>
        <p:spPr>
          <a:xfrm>
            <a:off x="5426685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Image 36">
            <a:extLst>
              <a:ext uri="{FF2B5EF4-FFF2-40B4-BE49-F238E27FC236}">
                <a16:creationId xmlns:a16="http://schemas.microsoft.com/office/drawing/2014/main" id="{1B3F5DA1-4CCE-234C-95E5-11647A967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5127301" y="4794049"/>
            <a:ext cx="598770" cy="67767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0065F7BE-0DC2-4E48-8669-FC0C619DAABA}"/>
              </a:ext>
            </a:extLst>
          </p:cNvPr>
          <p:cNvSpPr txBox="1"/>
          <p:nvPr/>
        </p:nvSpPr>
        <p:spPr>
          <a:xfrm>
            <a:off x="5008068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3005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9BD09F7-26FF-3E44-AAB4-3F38B732A9E9}"/>
              </a:ext>
            </a:extLst>
          </p:cNvPr>
          <p:cNvSpPr txBox="1"/>
          <p:nvPr/>
        </p:nvSpPr>
        <p:spPr>
          <a:xfrm>
            <a:off x="5017250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5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788CA0E2-702D-C04B-8C9F-1296EFBDB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5147" y="3447982"/>
            <a:ext cx="678207" cy="678207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BC001F97-47C4-3642-B0F0-19B3D32F9A4B}"/>
              </a:ext>
            </a:extLst>
          </p:cNvPr>
          <p:cNvSpPr txBox="1"/>
          <p:nvPr/>
        </p:nvSpPr>
        <p:spPr>
          <a:xfrm>
            <a:off x="5924816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42" name="Cadre 41">
            <a:extLst>
              <a:ext uri="{FF2B5EF4-FFF2-40B4-BE49-F238E27FC236}">
                <a16:creationId xmlns:a16="http://schemas.microsoft.com/office/drawing/2014/main" id="{2BC224C5-E962-2243-BADD-ADD0E22E49DB}"/>
              </a:ext>
            </a:extLst>
          </p:cNvPr>
          <p:cNvSpPr/>
          <p:nvPr/>
        </p:nvSpPr>
        <p:spPr>
          <a:xfrm>
            <a:off x="5915634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38C43479-D31C-DF43-900C-BC57187D5836}"/>
              </a:ext>
            </a:extLst>
          </p:cNvPr>
          <p:cNvCxnSpPr>
            <a:cxnSpLocks/>
          </p:cNvCxnSpPr>
          <p:nvPr/>
        </p:nvCxnSpPr>
        <p:spPr>
          <a:xfrm>
            <a:off x="6334251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CFCB3D9F-8963-E94E-9BDF-7BB36F4E83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6034867" y="4794049"/>
            <a:ext cx="598770" cy="677677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75337437-B877-D94E-952D-311DDDC9C048}"/>
              </a:ext>
            </a:extLst>
          </p:cNvPr>
          <p:cNvSpPr txBox="1"/>
          <p:nvPr/>
        </p:nvSpPr>
        <p:spPr>
          <a:xfrm>
            <a:off x="5915634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3006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A568802-1F97-0A40-99C5-B8A771BF2597}"/>
              </a:ext>
            </a:extLst>
          </p:cNvPr>
          <p:cNvSpPr txBox="1"/>
          <p:nvPr/>
        </p:nvSpPr>
        <p:spPr>
          <a:xfrm>
            <a:off x="5924816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6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293CBF86-799D-2D4B-A94D-E09CB9395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7382" y="3447982"/>
            <a:ext cx="678207" cy="678207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C948BD2-0A47-9548-9AEB-613F0436FC66}"/>
              </a:ext>
            </a:extLst>
          </p:cNvPr>
          <p:cNvSpPr txBox="1"/>
          <p:nvPr/>
        </p:nvSpPr>
        <p:spPr>
          <a:xfrm>
            <a:off x="6827051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49" name="Cadre 48">
            <a:extLst>
              <a:ext uri="{FF2B5EF4-FFF2-40B4-BE49-F238E27FC236}">
                <a16:creationId xmlns:a16="http://schemas.microsoft.com/office/drawing/2014/main" id="{A4AB8721-604F-8340-BA25-7994098082CB}"/>
              </a:ext>
            </a:extLst>
          </p:cNvPr>
          <p:cNvSpPr/>
          <p:nvPr/>
        </p:nvSpPr>
        <p:spPr>
          <a:xfrm>
            <a:off x="6817869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877F829-6503-F244-ADC5-A54ADF4A0787}"/>
              </a:ext>
            </a:extLst>
          </p:cNvPr>
          <p:cNvCxnSpPr>
            <a:cxnSpLocks/>
          </p:cNvCxnSpPr>
          <p:nvPr/>
        </p:nvCxnSpPr>
        <p:spPr>
          <a:xfrm>
            <a:off x="7236486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Image 50">
            <a:extLst>
              <a:ext uri="{FF2B5EF4-FFF2-40B4-BE49-F238E27FC236}">
                <a16:creationId xmlns:a16="http://schemas.microsoft.com/office/drawing/2014/main" id="{064317DA-B596-2E44-BA1E-DAC67EA032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6937102" y="4794049"/>
            <a:ext cx="598770" cy="677677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42000F5-8C1F-B846-93DA-43ABFB57DDE4}"/>
              </a:ext>
            </a:extLst>
          </p:cNvPr>
          <p:cNvSpPr txBox="1"/>
          <p:nvPr/>
        </p:nvSpPr>
        <p:spPr>
          <a:xfrm>
            <a:off x="6817869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3007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226CFCB-B362-A443-9EAD-A93529D25E1D}"/>
              </a:ext>
            </a:extLst>
          </p:cNvPr>
          <p:cNvSpPr txBox="1"/>
          <p:nvPr/>
        </p:nvSpPr>
        <p:spPr>
          <a:xfrm>
            <a:off x="6827051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7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6048151F-782F-5146-9A4B-E6FFB69A0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616" y="3447982"/>
            <a:ext cx="678207" cy="678207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47A41F94-573D-E147-841C-6439D500725E}"/>
              </a:ext>
            </a:extLst>
          </p:cNvPr>
          <p:cNvSpPr txBox="1"/>
          <p:nvPr/>
        </p:nvSpPr>
        <p:spPr>
          <a:xfrm>
            <a:off x="7729285" y="410720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sp>
        <p:nvSpPr>
          <p:cNvPr id="56" name="Cadre 55">
            <a:extLst>
              <a:ext uri="{FF2B5EF4-FFF2-40B4-BE49-F238E27FC236}">
                <a16:creationId xmlns:a16="http://schemas.microsoft.com/office/drawing/2014/main" id="{83F0E947-2065-EF40-98AF-E0D34BC36DF2}"/>
              </a:ext>
            </a:extLst>
          </p:cNvPr>
          <p:cNvSpPr/>
          <p:nvPr/>
        </p:nvSpPr>
        <p:spPr>
          <a:xfrm>
            <a:off x="7720103" y="3230832"/>
            <a:ext cx="837235" cy="2809626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3051AEAC-8834-AF4C-9653-4B3222FD7BDD}"/>
              </a:ext>
            </a:extLst>
          </p:cNvPr>
          <p:cNvCxnSpPr>
            <a:cxnSpLocks/>
          </p:cNvCxnSpPr>
          <p:nvPr/>
        </p:nvCxnSpPr>
        <p:spPr>
          <a:xfrm>
            <a:off x="8138720" y="4414977"/>
            <a:ext cx="0" cy="337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2E80DE94-8B9F-A24A-A4CB-A275CBB2F1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2444" y1="44231" x2="42444" y2="44231"/>
                        <a14:foregroundMark x1="49333" y1="58846" x2="49333" y2="58846"/>
                        <a14:foregroundMark x1="47556" y1="87115" x2="47556" y2="87115"/>
                        <a14:foregroundMark x1="35222" y1="87115" x2="35222" y2="87115"/>
                        <a14:foregroundMark x1="61778" y1="84615" x2="61778" y2="84615"/>
                      </a14:backgroundRemoval>
                    </a14:imgEffect>
                  </a14:imgLayer>
                </a14:imgProps>
              </a:ext>
            </a:extLst>
          </a:blip>
          <a:srcRect l="29760" t="14196" r="29933" b="6850"/>
          <a:stretch/>
        </p:blipFill>
        <p:spPr>
          <a:xfrm>
            <a:off x="7839336" y="4794049"/>
            <a:ext cx="598770" cy="677677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ED35EE71-F551-2B4A-89B9-2CD7E79D465E}"/>
              </a:ext>
            </a:extLst>
          </p:cNvPr>
          <p:cNvSpPr txBox="1"/>
          <p:nvPr/>
        </p:nvSpPr>
        <p:spPr>
          <a:xfrm>
            <a:off x="7720103" y="5398914"/>
            <a:ext cx="837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serveur </a:t>
            </a:r>
            <a:r>
              <a:rPr lang="fr-FR" sz="1050" dirty="0" err="1"/>
              <a:t>socket.io</a:t>
            </a:r>
            <a:endParaRPr lang="fr-FR" sz="1050" dirty="0"/>
          </a:p>
          <a:p>
            <a:pPr algn="ctr"/>
            <a:r>
              <a:rPr lang="fr-FR" sz="1050" dirty="0"/>
              <a:t>port 3008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F44FDDF-CF74-004D-BF7B-609D557A2022}"/>
              </a:ext>
            </a:extLst>
          </p:cNvPr>
          <p:cNvSpPr txBox="1"/>
          <p:nvPr/>
        </p:nvSpPr>
        <p:spPr>
          <a:xfrm>
            <a:off x="7729285" y="3230832"/>
            <a:ext cx="828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Conteneur 8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4327DB26-D0FE-BF4C-B3CC-D032196C78AC}"/>
              </a:ext>
            </a:extLst>
          </p:cNvPr>
          <p:cNvCxnSpPr>
            <a:cxnSpLocks/>
          </p:cNvCxnSpPr>
          <p:nvPr/>
        </p:nvCxnSpPr>
        <p:spPr>
          <a:xfrm>
            <a:off x="1780904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D668A73B-0FBD-6C40-BE96-38BDA7A9CB7F}"/>
              </a:ext>
            </a:extLst>
          </p:cNvPr>
          <p:cNvCxnSpPr>
            <a:cxnSpLocks/>
          </p:cNvCxnSpPr>
          <p:nvPr/>
        </p:nvCxnSpPr>
        <p:spPr>
          <a:xfrm>
            <a:off x="2689490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14F51899-5F34-D749-8F13-0CB0BD05EB72}"/>
              </a:ext>
            </a:extLst>
          </p:cNvPr>
          <p:cNvCxnSpPr>
            <a:cxnSpLocks/>
          </p:cNvCxnSpPr>
          <p:nvPr/>
        </p:nvCxnSpPr>
        <p:spPr>
          <a:xfrm>
            <a:off x="3604270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D191D5D8-7D27-A845-B367-E8B602D5D421}"/>
              </a:ext>
            </a:extLst>
          </p:cNvPr>
          <p:cNvCxnSpPr>
            <a:cxnSpLocks/>
          </p:cNvCxnSpPr>
          <p:nvPr/>
        </p:nvCxnSpPr>
        <p:spPr>
          <a:xfrm>
            <a:off x="4537924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08378EA6-832E-224D-ADE7-7B581FAE9A9D}"/>
              </a:ext>
            </a:extLst>
          </p:cNvPr>
          <p:cNvCxnSpPr>
            <a:cxnSpLocks/>
          </p:cNvCxnSpPr>
          <p:nvPr/>
        </p:nvCxnSpPr>
        <p:spPr>
          <a:xfrm>
            <a:off x="5426685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72280F30-AFED-9948-8FAA-EC02D801A9CE}"/>
              </a:ext>
            </a:extLst>
          </p:cNvPr>
          <p:cNvCxnSpPr>
            <a:cxnSpLocks/>
          </p:cNvCxnSpPr>
          <p:nvPr/>
        </p:nvCxnSpPr>
        <p:spPr>
          <a:xfrm>
            <a:off x="6334251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76F3235D-AB23-8F4D-A573-7A43673694AA}"/>
              </a:ext>
            </a:extLst>
          </p:cNvPr>
          <p:cNvCxnSpPr>
            <a:cxnSpLocks/>
          </p:cNvCxnSpPr>
          <p:nvPr/>
        </p:nvCxnSpPr>
        <p:spPr>
          <a:xfrm>
            <a:off x="7236486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BAD17B03-FA10-D44E-9980-43ABA0B58ED1}"/>
              </a:ext>
            </a:extLst>
          </p:cNvPr>
          <p:cNvCxnSpPr>
            <a:cxnSpLocks/>
          </p:cNvCxnSpPr>
          <p:nvPr/>
        </p:nvCxnSpPr>
        <p:spPr>
          <a:xfrm>
            <a:off x="8137120" y="2858567"/>
            <a:ext cx="0" cy="30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ADC68BA2-63A1-5847-A043-91B5ADFA18C3}"/>
              </a:ext>
            </a:extLst>
          </p:cNvPr>
          <p:cNvCxnSpPr/>
          <p:nvPr/>
        </p:nvCxnSpPr>
        <p:spPr>
          <a:xfrm>
            <a:off x="1780904" y="2858567"/>
            <a:ext cx="63562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BA5D98BC-387D-A045-988F-E6FF8C4609BA}"/>
              </a:ext>
            </a:extLst>
          </p:cNvPr>
          <p:cNvCxnSpPr>
            <a:cxnSpLocks/>
          </p:cNvCxnSpPr>
          <p:nvPr/>
        </p:nvCxnSpPr>
        <p:spPr>
          <a:xfrm flipH="1" flipV="1">
            <a:off x="4969933" y="2550795"/>
            <a:ext cx="1" cy="307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" name="Image 70">
            <a:extLst>
              <a:ext uri="{FF2B5EF4-FFF2-40B4-BE49-F238E27FC236}">
                <a16:creationId xmlns:a16="http://schemas.microsoft.com/office/drawing/2014/main" id="{9CC45606-FFD9-F64F-BAAF-304097A0751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170" b="97661" l="9122" r="89865">
                        <a14:foregroundMark x1="47973" y1="7602" x2="47973" y2="7602"/>
                        <a14:foregroundMark x1="43919" y1="47368" x2="43919" y2="47368"/>
                        <a14:foregroundMark x1="43581" y1="69006" x2="43581" y2="69006"/>
                        <a14:foregroundMark x1="45946" y1="91813" x2="45946" y2="91813"/>
                        <a14:foregroundMark x1="49662" y1="97661" x2="49662" y2="97661"/>
                        <a14:foregroundMark x1="48649" y1="1170" x2="48649" y2="1170"/>
                      </a14:backgroundRemoval>
                    </a14:imgEffect>
                  </a14:imgLayer>
                </a14:imgProps>
              </a:ext>
            </a:extLst>
          </a:blip>
          <a:srcRect l="26537" r="26328"/>
          <a:stretch/>
        </p:blipFill>
        <p:spPr>
          <a:xfrm>
            <a:off x="4745669" y="1967518"/>
            <a:ext cx="448528" cy="549723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6F5EE627-9F28-4D40-B584-82CC7336D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2115" y="1969255"/>
            <a:ext cx="549723" cy="549723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B10D8DE3-3F0A-8341-84DA-6CE6ED9E5FD9}"/>
              </a:ext>
            </a:extLst>
          </p:cNvPr>
          <p:cNvSpPr txBox="1"/>
          <p:nvPr/>
        </p:nvSpPr>
        <p:spPr>
          <a:xfrm>
            <a:off x="7589429" y="2456460"/>
            <a:ext cx="1099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err="1"/>
              <a:t>intermediate.js</a:t>
            </a:r>
            <a:endParaRPr lang="fr-FR" sz="1050" dirty="0"/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F1FD705F-1B07-1A40-B8AE-3CFE7F036F25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5384800" y="2244117"/>
            <a:ext cx="2507315" cy="14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6" name="Image 75">
            <a:extLst>
              <a:ext uri="{FF2B5EF4-FFF2-40B4-BE49-F238E27FC236}">
                <a16:creationId xmlns:a16="http://schemas.microsoft.com/office/drawing/2014/main" id="{4324683B-0BB3-1140-8814-F916AAD5705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667" b="89778" l="9778" r="89778">
                        <a14:foregroundMark x1="31556" y1="10222" x2="49778" y2="5778"/>
                        <a14:foregroundMark x1="49778" y1="5778" x2="61333" y2="7111"/>
                        <a14:foregroundMark x1="50222" y1="2667" x2="50222" y2="2667"/>
                        <a14:foregroundMark x1="51111" y1="9333" x2="48889" y2="12889"/>
                        <a14:foregroundMark x1="35556" y1="16444" x2="35556" y2="16444"/>
                        <a14:foregroundMark x1="46667" y1="21778" x2="55556" y2="24444"/>
                        <a14:foregroundMark x1="31111" y1="15111" x2="35111" y2="15556"/>
                        <a14:foregroundMark x1="40889" y1="15556" x2="37778" y2="16444"/>
                        <a14:foregroundMark x1="50667" y1="52000" x2="55556" y2="48444"/>
                        <a14:foregroundMark x1="68889" y1="40000" x2="74222" y2="38667"/>
                      </a14:backgroundRemoval>
                    </a14:imgEffect>
                  </a14:imgLayer>
                </a14:imgProps>
              </a:ext>
            </a:extLst>
          </a:blip>
          <a:srcRect l="13044" r="12459" b="36134"/>
          <a:stretch/>
        </p:blipFill>
        <p:spPr>
          <a:xfrm>
            <a:off x="4603893" y="1914385"/>
            <a:ext cx="745743" cy="639319"/>
          </a:xfrm>
          <a:prstGeom prst="rect">
            <a:avLst/>
          </a:prstGeom>
        </p:spPr>
      </p:pic>
      <p:sp>
        <p:nvSpPr>
          <p:cNvPr id="78" name="Cadre 77">
            <a:extLst>
              <a:ext uri="{FF2B5EF4-FFF2-40B4-BE49-F238E27FC236}">
                <a16:creationId xmlns:a16="http://schemas.microsoft.com/office/drawing/2014/main" id="{F98D5DF1-16E1-6049-810C-88CEA8A66F83}"/>
              </a:ext>
            </a:extLst>
          </p:cNvPr>
          <p:cNvSpPr/>
          <p:nvPr/>
        </p:nvSpPr>
        <p:spPr>
          <a:xfrm>
            <a:off x="9525207" y="1798319"/>
            <a:ext cx="1274873" cy="4351333"/>
          </a:xfrm>
          <a:prstGeom prst="frame">
            <a:avLst>
              <a:gd name="adj1" fmla="val 15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4C8B624D-FE61-6F47-B499-0940FF51EF0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248" t="12274" r="15900" b="12155"/>
          <a:stretch/>
        </p:blipFill>
        <p:spPr>
          <a:xfrm>
            <a:off x="9821354" y="2066293"/>
            <a:ext cx="745646" cy="830487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FC7471C2-3DD2-2243-B183-421EA8C042FC}"/>
              </a:ext>
            </a:extLst>
          </p:cNvPr>
          <p:cNvSpPr txBox="1"/>
          <p:nvPr/>
        </p:nvSpPr>
        <p:spPr>
          <a:xfrm>
            <a:off x="9632455" y="2953678"/>
            <a:ext cx="106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index.html</a:t>
            </a:r>
            <a:endParaRPr lang="fr-FR" sz="1400" dirty="0"/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413A3137-4142-1745-97BD-236818409B4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248" t="12274" r="15900" b="12155"/>
          <a:stretch/>
        </p:blipFill>
        <p:spPr>
          <a:xfrm>
            <a:off x="9821354" y="4914355"/>
            <a:ext cx="745646" cy="830487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3D14ED47-000B-5946-A022-D137C19E79EC}"/>
              </a:ext>
            </a:extLst>
          </p:cNvPr>
          <p:cNvSpPr txBox="1"/>
          <p:nvPr/>
        </p:nvSpPr>
        <p:spPr>
          <a:xfrm>
            <a:off x="9661058" y="5703589"/>
            <a:ext cx="106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game.html</a:t>
            </a:r>
            <a:endParaRPr lang="fr-FR" sz="1400" dirty="0"/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E391AC99-5A5C-3548-AD0E-55019DAD4CEF}"/>
              </a:ext>
            </a:extLst>
          </p:cNvPr>
          <p:cNvCxnSpPr/>
          <p:nvPr/>
        </p:nvCxnSpPr>
        <p:spPr>
          <a:xfrm>
            <a:off x="9186191" y="2587502"/>
            <a:ext cx="5397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620C895F-947C-2547-B048-A2DC5AEB1075}"/>
              </a:ext>
            </a:extLst>
          </p:cNvPr>
          <p:cNvCxnSpPr/>
          <p:nvPr/>
        </p:nvCxnSpPr>
        <p:spPr>
          <a:xfrm>
            <a:off x="9186191" y="5398914"/>
            <a:ext cx="5397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3232C1E-B3E8-B043-856F-4799C480D74B}"/>
              </a:ext>
            </a:extLst>
          </p:cNvPr>
          <p:cNvCxnSpPr>
            <a:cxnSpLocks/>
          </p:cNvCxnSpPr>
          <p:nvPr/>
        </p:nvCxnSpPr>
        <p:spPr>
          <a:xfrm flipV="1">
            <a:off x="9186191" y="2244118"/>
            <a:ext cx="0" cy="3393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69DA4F06-C9D6-8742-A069-F67C7C19F47D}"/>
              </a:ext>
            </a:extLst>
          </p:cNvPr>
          <p:cNvCxnSpPr>
            <a:cxnSpLocks/>
          </p:cNvCxnSpPr>
          <p:nvPr/>
        </p:nvCxnSpPr>
        <p:spPr>
          <a:xfrm flipH="1">
            <a:off x="8441838" y="2244117"/>
            <a:ext cx="7443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1A320C47-6740-3341-A629-DBD6CD074CCA}"/>
              </a:ext>
            </a:extLst>
          </p:cNvPr>
          <p:cNvCxnSpPr/>
          <p:nvPr/>
        </p:nvCxnSpPr>
        <p:spPr>
          <a:xfrm>
            <a:off x="9186191" y="5398914"/>
            <a:ext cx="0" cy="10653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A9F3775A-B7D7-2C43-B971-A26F2CFAEB5B}"/>
              </a:ext>
            </a:extLst>
          </p:cNvPr>
          <p:cNvCxnSpPr>
            <a:cxnSpLocks/>
          </p:cNvCxnSpPr>
          <p:nvPr/>
        </p:nvCxnSpPr>
        <p:spPr>
          <a:xfrm>
            <a:off x="7235825" y="6464300"/>
            <a:ext cx="19503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A136F8ED-7962-894B-93E9-926A435BF135}"/>
              </a:ext>
            </a:extLst>
          </p:cNvPr>
          <p:cNvCxnSpPr>
            <a:cxnSpLocks/>
          </p:cNvCxnSpPr>
          <p:nvPr/>
        </p:nvCxnSpPr>
        <p:spPr>
          <a:xfrm flipH="1" flipV="1">
            <a:off x="7235825" y="5924550"/>
            <a:ext cx="661" cy="539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EF4FDD15-E4C6-A44C-889B-1A84B4D4F844}"/>
              </a:ext>
            </a:extLst>
          </p:cNvPr>
          <p:cNvCxnSpPr>
            <a:cxnSpLocks/>
          </p:cNvCxnSpPr>
          <p:nvPr/>
        </p:nvCxnSpPr>
        <p:spPr>
          <a:xfrm>
            <a:off x="10162643" y="3343588"/>
            <a:ext cx="28603" cy="14504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7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8" grpId="0" animBg="1"/>
      <p:bldP spid="80" grpId="0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45147-9E05-964F-BB17-318CFABC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Script Redis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F3FE14-BCBF-4FA0-9100-0A1B3B29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4155"/>
            <a:ext cx="4086795" cy="267689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F3B5494-018B-4E18-9389-6356D7AF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660" y="1552438"/>
            <a:ext cx="1368039" cy="136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C2A6BCB-2512-431B-B6A6-B2DCA22E4088}"/>
              </a:ext>
            </a:extLst>
          </p:cNvPr>
          <p:cNvSpPr txBox="1"/>
          <p:nvPr/>
        </p:nvSpPr>
        <p:spPr>
          <a:xfrm>
            <a:off x="1511413" y="2920477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/</a:t>
            </a:r>
            <a:r>
              <a:rPr lang="fr-FR" sz="1600" dirty="0" err="1"/>
              <a:t>etc</a:t>
            </a:r>
            <a:r>
              <a:rPr lang="fr-FR" sz="1600" dirty="0"/>
              <a:t>/</a:t>
            </a:r>
            <a:r>
              <a:rPr lang="fr-FR" sz="1600" dirty="0" err="1"/>
              <a:t>systemd</a:t>
            </a:r>
            <a:r>
              <a:rPr lang="fr-FR" sz="1600" dirty="0"/>
              <a:t>/system/</a:t>
            </a:r>
            <a:r>
              <a:rPr lang="fr-FR" sz="1600" dirty="0" err="1"/>
              <a:t>redisServerScript.service</a:t>
            </a:r>
            <a:endParaRPr lang="fr-FR" sz="16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32C6FC0-56CB-4E9C-89FC-6BF4409408A4}"/>
              </a:ext>
            </a:extLst>
          </p:cNvPr>
          <p:cNvSpPr txBox="1"/>
          <p:nvPr/>
        </p:nvSpPr>
        <p:spPr>
          <a:xfrm>
            <a:off x="5304725" y="3870893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redisServer.js</a:t>
            </a:r>
          </a:p>
        </p:txBody>
      </p:sp>
      <p:graphicFrame>
        <p:nvGraphicFramePr>
          <p:cNvPr id="9" name="Objet 8">
            <a:extLst>
              <a:ext uri="{FF2B5EF4-FFF2-40B4-BE49-F238E27FC236}">
                <a16:creationId xmlns:a16="http://schemas.microsoft.com/office/drawing/2014/main" id="{D07AF8E8-3CD4-46A2-8A78-31AD28505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059280"/>
              </p:ext>
            </p:extLst>
          </p:nvPr>
        </p:nvGraphicFramePr>
        <p:xfrm>
          <a:off x="1940349" y="4820084"/>
          <a:ext cx="8311302" cy="1675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593440" imgH="2336400" progId="">
                  <p:embed/>
                </p:oleObj>
              </mc:Choice>
              <mc:Fallback>
                <p:oleObj r:id="rId4" imgW="11593440" imgH="2336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0349" y="4820084"/>
                        <a:ext cx="8311302" cy="1675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5E8C722-06B7-4A8F-8C9C-D934938DD054}"/>
              </a:ext>
            </a:extLst>
          </p:cNvPr>
          <p:cNvCxnSpPr/>
          <p:nvPr/>
        </p:nvCxnSpPr>
        <p:spPr>
          <a:xfrm>
            <a:off x="8240728" y="4030462"/>
            <a:ext cx="0" cy="6924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B6C921AB-2B0D-4DE3-8BE6-370C2FF17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1980" y="2502854"/>
            <a:ext cx="1368039" cy="136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45147-9E05-964F-BB17-318CFABC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un container</a:t>
            </a: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A81D92FD-7924-4E37-B07B-4AEA27BB2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732" y="1514013"/>
            <a:ext cx="589720" cy="737618"/>
          </a:xfrm>
          <a:prstGeom prst="rect">
            <a:avLst/>
          </a:prstGeom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25724543-2E0A-47C9-854F-FAC169B2EC7A}"/>
              </a:ext>
            </a:extLst>
          </p:cNvPr>
          <p:cNvSpPr txBox="1"/>
          <p:nvPr/>
        </p:nvSpPr>
        <p:spPr>
          <a:xfrm>
            <a:off x="4475111" y="1651990"/>
            <a:ext cx="3831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docker </a:t>
            </a:r>
            <a:r>
              <a:rPr lang="fr-FR" sz="2400" dirty="0" err="1"/>
              <a:t>build</a:t>
            </a:r>
            <a:r>
              <a:rPr lang="fr-FR" sz="2400" dirty="0"/>
              <a:t> –t </a:t>
            </a:r>
            <a:r>
              <a:rPr lang="fr-FR" sz="2400" dirty="0" err="1"/>
              <a:t>snakefinal</a:t>
            </a:r>
            <a:r>
              <a:rPr lang="fr-FR" sz="2400" dirty="0"/>
              <a:t> .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6853B4E3-6152-437F-AC3C-6CF0E889E171}"/>
              </a:ext>
            </a:extLst>
          </p:cNvPr>
          <p:cNvSpPr txBox="1"/>
          <p:nvPr/>
        </p:nvSpPr>
        <p:spPr>
          <a:xfrm>
            <a:off x="4475111" y="2569523"/>
            <a:ext cx="6499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"docker run --</a:t>
            </a:r>
            <a:r>
              <a:rPr lang="fr-FR" sz="2400" dirty="0" err="1"/>
              <a:t>name</a:t>
            </a:r>
            <a:r>
              <a:rPr lang="fr-FR" sz="2400" dirty="0"/>
              <a:t> " + </a:t>
            </a:r>
            <a:r>
              <a:rPr lang="fr-FR" sz="2400" dirty="0" err="1"/>
              <a:t>serverId</a:t>
            </a:r>
            <a:r>
              <a:rPr lang="fr-FR" sz="2400" dirty="0"/>
              <a:t> + " -</a:t>
            </a:r>
            <a:r>
              <a:rPr lang="fr-FR" sz="2400" dirty="0" err="1"/>
              <a:t>dp</a:t>
            </a:r>
            <a:r>
              <a:rPr lang="fr-FR" sz="2400" dirty="0"/>
              <a:t> " + </a:t>
            </a:r>
            <a:r>
              <a:rPr lang="fr-FR" sz="2400" dirty="0" err="1"/>
              <a:t>currentPort</a:t>
            </a:r>
            <a:r>
              <a:rPr lang="fr-FR" sz="2400" dirty="0"/>
              <a:t> + ":3000 " + </a:t>
            </a:r>
            <a:r>
              <a:rPr lang="fr-FR" sz="2400" dirty="0" err="1"/>
              <a:t>serverId</a:t>
            </a:r>
            <a:endParaRPr lang="fr-FR" sz="2400" dirty="0"/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BA346D78-8FFE-4DF2-98C8-9405B8B12F56}"/>
              </a:ext>
            </a:extLst>
          </p:cNvPr>
          <p:cNvCxnSpPr>
            <a:stCxn id="77" idx="2"/>
          </p:cNvCxnSpPr>
          <p:nvPr/>
        </p:nvCxnSpPr>
        <p:spPr>
          <a:xfrm>
            <a:off x="6390860" y="2113655"/>
            <a:ext cx="0" cy="455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42ED0244-FBBD-426E-B22F-4507543396B2}"/>
              </a:ext>
            </a:extLst>
          </p:cNvPr>
          <p:cNvSpPr/>
          <p:nvPr/>
        </p:nvSpPr>
        <p:spPr>
          <a:xfrm>
            <a:off x="5557939" y="3856388"/>
            <a:ext cx="1665841" cy="217379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21064A68-49BA-4DC2-9D1F-CE810BE44996}"/>
              </a:ext>
            </a:extLst>
          </p:cNvPr>
          <p:cNvSpPr txBox="1"/>
          <p:nvPr/>
        </p:nvSpPr>
        <p:spPr>
          <a:xfrm>
            <a:off x="5557939" y="3919735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Conteneur </a:t>
            </a:r>
          </a:p>
          <a:p>
            <a:r>
              <a:rPr lang="fr-FR" sz="1400" dirty="0"/>
              <a:t>id:anv65 port:3001</a:t>
            </a:r>
          </a:p>
        </p:txBody>
      </p:sp>
      <p:pic>
        <p:nvPicPr>
          <p:cNvPr id="100" name="Image 99">
            <a:extLst>
              <a:ext uri="{FF2B5EF4-FFF2-40B4-BE49-F238E27FC236}">
                <a16:creationId xmlns:a16="http://schemas.microsoft.com/office/drawing/2014/main" id="{32EF578B-C1BE-43C4-A8CA-7D900691F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222" l="9778" r="89778">
                        <a14:foregroundMark x1="60000" y1="45333" x2="60000" y2="45333"/>
                        <a14:foregroundMark x1="17778" y1="16000" x2="17778" y2="16000"/>
                        <a14:foregroundMark x1="17778" y1="16000" x2="17778" y2="16000"/>
                        <a14:foregroundMark x1="17333" y1="20889" x2="17333" y2="20889"/>
                        <a14:foregroundMark x1="17333" y1="21333" x2="17333" y2="21333"/>
                        <a14:foregroundMark x1="17778" y1="16444" x2="17778" y2="14667"/>
                        <a14:foregroundMark x1="17778" y1="12444" x2="17778" y2="12444"/>
                        <a14:foregroundMark x1="18222" y1="11111" x2="20000" y2="9778"/>
                        <a14:foregroundMark x1="23111" y1="8000" x2="23111" y2="8000"/>
                        <a14:foregroundMark x1="31111" y1="7111" x2="31111" y2="7111"/>
                        <a14:foregroundMark x1="31111" y1="6667" x2="35556" y2="7556"/>
                        <a14:foregroundMark x1="81333" y1="41778" x2="81333" y2="42667"/>
                        <a14:foregroundMark x1="81778" y1="47111" x2="81778" y2="48889"/>
                        <a14:foregroundMark x1="60889" y1="46667" x2="63111" y2="55111"/>
                        <a14:foregroundMark x1="36889" y1="48889" x2="36444" y2="55556"/>
                        <a14:foregroundMark x1="18667" y1="91556" x2="36444" y2="94222"/>
                        <a14:foregroundMark x1="36444" y1="94222" x2="77333" y2="92444"/>
                        <a14:backgroundMark x1="39556" y1="15111" x2="39556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1507" y="4613203"/>
            <a:ext cx="678207" cy="678207"/>
          </a:xfrm>
          <a:prstGeom prst="rect">
            <a:avLst/>
          </a:prstGeom>
        </p:spPr>
      </p:pic>
      <p:sp>
        <p:nvSpPr>
          <p:cNvPr id="101" name="ZoneTexte 100">
            <a:extLst>
              <a:ext uri="{FF2B5EF4-FFF2-40B4-BE49-F238E27FC236}">
                <a16:creationId xmlns:a16="http://schemas.microsoft.com/office/drawing/2014/main" id="{7D1584B2-1A3C-4922-AFBF-6BFAF268BAF6}"/>
              </a:ext>
            </a:extLst>
          </p:cNvPr>
          <p:cNvSpPr txBox="1"/>
          <p:nvPr/>
        </p:nvSpPr>
        <p:spPr>
          <a:xfrm>
            <a:off x="5986583" y="5292270"/>
            <a:ext cx="82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script.js</a:t>
            </a:r>
            <a:endParaRPr lang="fr-FR" sz="1400" dirty="0"/>
          </a:p>
        </p:txBody>
      </p:sp>
      <p:pic>
        <p:nvPicPr>
          <p:cNvPr id="103" name="Image 102">
            <a:extLst>
              <a:ext uri="{FF2B5EF4-FFF2-40B4-BE49-F238E27FC236}">
                <a16:creationId xmlns:a16="http://schemas.microsoft.com/office/drawing/2014/main" id="{E18204F3-6A8D-4225-8858-6982AA3F0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91" y="2851539"/>
            <a:ext cx="3465461" cy="3505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A700D6-AE51-417C-9971-AD60F3946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41708"/>
            <a:ext cx="790247" cy="79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65E12031-D31A-47D2-8135-B1BDD01B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47" y="4141708"/>
            <a:ext cx="790247" cy="79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>
            <a:extLst>
              <a:ext uri="{FF2B5EF4-FFF2-40B4-BE49-F238E27FC236}">
                <a16:creationId xmlns:a16="http://schemas.microsoft.com/office/drawing/2014/main" id="{B515A5C6-1661-4AC1-855D-519B87F8F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31955"/>
            <a:ext cx="790247" cy="79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>
            <a:extLst>
              <a:ext uri="{FF2B5EF4-FFF2-40B4-BE49-F238E27FC236}">
                <a16:creationId xmlns:a16="http://schemas.microsoft.com/office/drawing/2014/main" id="{D4416235-206F-40F5-9F3F-D715B191F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46" y="4928730"/>
            <a:ext cx="790247" cy="79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C9CE4F51-0E15-4A39-BC2C-F0C67996B7D7}"/>
              </a:ext>
            </a:extLst>
          </p:cNvPr>
          <p:cNvCxnSpPr/>
          <p:nvPr/>
        </p:nvCxnSpPr>
        <p:spPr>
          <a:xfrm>
            <a:off x="2590800" y="4931955"/>
            <a:ext cx="2714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2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91" grpId="0"/>
      <p:bldP spid="98" grpId="0" animBg="1"/>
      <p:bldP spid="99" grpId="0"/>
      <p:bldP spid="10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47875-A597-C14C-B312-1D4692F235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C38D52-82DF-EC45-BC1F-CA16852210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290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F2F3F0"/>
      </a:lt2>
      <a:accent1>
        <a:srgbClr val="904DC3"/>
      </a:accent1>
      <a:accent2>
        <a:srgbClr val="5745B6"/>
      </a:accent2>
      <a:accent3>
        <a:srgbClr val="4D6CC3"/>
      </a:accent3>
      <a:accent4>
        <a:srgbClr val="3B8BB1"/>
      </a:accent4>
      <a:accent5>
        <a:srgbClr val="4BBFB3"/>
      </a:accent5>
      <a:accent6>
        <a:srgbClr val="3BB174"/>
      </a:accent6>
      <a:hlink>
        <a:srgbClr val="3599A0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403</Words>
  <Application>Microsoft Office PowerPoint</Application>
  <PresentationFormat>Grand écran</PresentationFormat>
  <Paragraphs>127</Paragraphs>
  <Slides>10</Slides>
  <Notes>2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AvenirNext LT Pro Medium</vt:lpstr>
      <vt:lpstr>Calibri</vt:lpstr>
      <vt:lpstr>Sagona Book</vt:lpstr>
      <vt:lpstr>ExploreVTI</vt:lpstr>
      <vt:lpstr>Présentation PowerPoint</vt:lpstr>
      <vt:lpstr>Sommaire</vt:lpstr>
      <vt:lpstr>Notre projet et nos besoins</vt:lpstr>
      <vt:lpstr>Possibilités</vt:lpstr>
      <vt:lpstr>Possibilités</vt:lpstr>
      <vt:lpstr>Notre solution</vt:lpstr>
      <vt:lpstr>Script Redis</vt:lpstr>
      <vt:lpstr>Dans un container</vt:lpstr>
      <vt:lpstr>Démonstration</vt:lpstr>
      <vt:lpstr>Difficultés et axes d’améliorations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VELLA Arthur</dc:creator>
  <cp:lastModifiedBy>Romain Ranaivoson</cp:lastModifiedBy>
  <cp:revision>24</cp:revision>
  <dcterms:created xsi:type="dcterms:W3CDTF">2021-03-26T13:24:04Z</dcterms:created>
  <dcterms:modified xsi:type="dcterms:W3CDTF">2021-03-29T23:01:00Z</dcterms:modified>
</cp:coreProperties>
</file>